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5"/>
  </p:notesMasterIdLst>
  <p:sldIdLst>
    <p:sldId id="263" r:id="rId2"/>
    <p:sldId id="264" r:id="rId3"/>
    <p:sldId id="265" r:id="rId4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976" autoAdjust="0"/>
    <p:restoredTop sz="94660"/>
  </p:normalViewPr>
  <p:slideViewPr>
    <p:cSldViewPr snapToGrid="0">
      <p:cViewPr varScale="1">
        <p:scale>
          <a:sx n="62" d="100"/>
          <a:sy n="62" d="100"/>
        </p:scale>
        <p:origin x="96" y="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048EA7-E637-48EC-ABF4-2D474D1A7F48}" type="datetimeFigureOut">
              <a:rPr lang="de-DE" smtClean="0"/>
              <a:t>12.07.2025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099C04-3001-4F80-A6F1-2A5555A55D0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048271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5680" cy="3085560"/>
          </a:xfrm>
          <a:prstGeom prst="rect">
            <a:avLst/>
          </a:prstGeom>
          <a:ln w="0">
            <a:noFill/>
          </a:ln>
        </p:spPr>
      </p:sp>
      <p:sp>
        <p:nvSpPr>
          <p:cNvPr id="325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marL="216000" indent="-216000">
              <a:buNone/>
            </a:pPr>
            <a:endParaRPr lang="de-DE" sz="18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26" name="PlaceHolder 3"/>
          <p:cNvSpPr>
            <a:spLocks noGrp="1"/>
          </p:cNvSpPr>
          <p:nvPr>
            <p:ph type="sldNum" idx="41"/>
          </p:nvPr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</a:tabLst>
              <a:defRPr lang="de-DE" sz="1200" b="0" u="none" strike="noStrik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fld id="{BBD35219-CB83-442B-84F2-9ECEF91E818F}" type="slidenum">
              <a:rPr kumimoji="0" lang="de-DE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0" algn="l"/>
                </a:tabLst>
                <a:defRPr/>
              </a:pPr>
              <a:t>3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de-DE" sz="44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25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26"/>
          </p:nvPr>
        </p:nvSpPr>
        <p:spPr/>
        <p:txBody>
          <a:bodyPr/>
          <a:lstStyle/>
          <a:p>
            <a:fld id="{E0A609D7-62E8-4DE0-85C0-B6110054C737}" type="slidenum">
              <a:t>‹Nr.›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27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710049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de-DE" sz="44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de-DE" sz="32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8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de-DE" sz="32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25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26"/>
          </p:nvPr>
        </p:nvSpPr>
        <p:spPr/>
        <p:txBody>
          <a:bodyPr/>
          <a:lstStyle/>
          <a:p>
            <a:fld id="{E4F82CC3-1EB8-404F-9351-7BF07BB117FD}" type="slidenum">
              <a:t>‹Nr.›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27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948829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2_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de-DE" sz="44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5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de-DE" sz="32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5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26"/>
          </p:nvPr>
        </p:nvSpPr>
        <p:spPr/>
        <p:txBody>
          <a:bodyPr/>
          <a:lstStyle/>
          <a:p>
            <a:fld id="{749C2E5D-0BDD-42D0-9E5A-5030F19DCF95}" type="slidenum">
              <a:t>‹Nr.›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27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109995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3_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25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26"/>
          </p:nvPr>
        </p:nvSpPr>
        <p:spPr/>
        <p:txBody>
          <a:bodyPr/>
          <a:lstStyle/>
          <a:p>
            <a:fld id="{EE70FEFD-7091-42F9-8CF8-8202F334CD36}" type="slidenum">
              <a:t>‹Nr.›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27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91687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4_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25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26"/>
          </p:nvPr>
        </p:nvSpPr>
        <p:spPr/>
        <p:txBody>
          <a:bodyPr/>
          <a:lstStyle/>
          <a:p>
            <a:fld id="{FFB18898-776C-43EC-96CC-F6F3868103C2}" type="slidenum">
              <a:t>‹Nr.›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27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155353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de-DE" sz="44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52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de-DE" sz="32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5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26"/>
          </p:nvPr>
        </p:nvSpPr>
        <p:spPr/>
        <p:txBody>
          <a:bodyPr/>
          <a:lstStyle/>
          <a:p>
            <a:fld id="{5F3AFCFA-9852-4FCD-BAE6-8427F7DFA378}" type="slidenum">
              <a:t>‹Nr.›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27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308598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25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26"/>
          </p:nvPr>
        </p:nvSpPr>
        <p:spPr/>
        <p:txBody>
          <a:bodyPr/>
          <a:lstStyle/>
          <a:p>
            <a:fld id="{A2D4990B-16EC-475B-9F87-EB6B19B36E66}" type="slidenum">
              <a:t>‹Nr.›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27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511361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laceHolder 1"/>
          <p:cNvSpPr>
            <a:spLocks noGrp="1"/>
          </p:cNvSpPr>
          <p:nvPr>
            <p:ph type="ftr" idx="25"/>
          </p:nvPr>
        </p:nvSpPr>
        <p:spPr>
          <a:xfrm>
            <a:off x="4038480" y="6356520"/>
            <a:ext cx="4114080" cy="3643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pos="0" algn="l"/>
              </a:tabLst>
              <a:defRPr lang="de-DE" sz="1400" b="0" u="none" strike="noStrik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de-DE" sz="1400" b="0" u="none" strike="noStrike">
                <a:solidFill>
                  <a:srgbClr val="000000"/>
                </a:solidFill>
                <a:uFillTx/>
                <a:latin typeface="Times New Roman"/>
              </a:rPr>
              <a:t> </a:t>
            </a:r>
          </a:p>
        </p:txBody>
      </p:sp>
      <p:sp>
        <p:nvSpPr>
          <p:cNvPr id="41" name="PlaceHolder 2"/>
          <p:cNvSpPr>
            <a:spLocks noGrp="1"/>
          </p:cNvSpPr>
          <p:nvPr>
            <p:ph type="sldNum" idx="26"/>
          </p:nvPr>
        </p:nvSpPr>
        <p:spPr>
          <a:xfrm>
            <a:off x="8610480" y="6356520"/>
            <a:ext cx="2742480" cy="3643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pos="0" algn="l"/>
              </a:tabLst>
              <a:defRPr lang="de-DE" sz="1200" b="0" u="none" strike="noStrike">
                <a:solidFill>
                  <a:schemeClr val="dk1">
                    <a:tint val="82000"/>
                  </a:schemeClr>
                </a:solidFill>
                <a:uFillTx/>
                <a:latin typeface="Aptos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fld id="{B0B471FC-94AC-4307-84F9-3D94C621BC69}" type="slidenum">
              <a:rPr lang="de-DE" sz="1200" b="0" u="none" strike="noStrike">
                <a:solidFill>
                  <a:schemeClr val="dk1">
                    <a:tint val="82000"/>
                  </a:schemeClr>
                </a:solidFill>
                <a:uFillTx/>
                <a:latin typeface="Aptos"/>
              </a:rPr>
              <a:t>‹Nr.›</a:t>
            </a:fld>
            <a:endParaRPr lang="de-DE" sz="120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42" name="PlaceHolder 3"/>
          <p:cNvSpPr>
            <a:spLocks noGrp="1"/>
          </p:cNvSpPr>
          <p:nvPr>
            <p:ph type="dt" idx="27"/>
          </p:nvPr>
        </p:nvSpPr>
        <p:spPr>
          <a:xfrm>
            <a:off x="838080" y="6356520"/>
            <a:ext cx="2742480" cy="3643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>
              <a:buNone/>
              <a:defRPr lang="de-DE" sz="1400" b="0" u="none" strike="noStrik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lang="de-DE" sz="1400" b="0" u="none" strike="noStrike">
                <a:solidFill>
                  <a:srgbClr val="000000"/>
                </a:solidFill>
                <a:uFillTx/>
                <a:latin typeface="Times New Roman"/>
              </a:rPr>
              <a:t> </a:t>
            </a:r>
          </a:p>
        </p:txBody>
      </p:sp>
      <p:sp>
        <p:nvSpPr>
          <p:cNvPr id="43" name="PlaceHolder 4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r>
              <a:rPr lang="de-DE" sz="4400" b="0" u="none" strike="noStrike">
                <a:solidFill>
                  <a:srgbClr val="000000"/>
                </a:solidFill>
                <a:uFillTx/>
                <a:latin typeface="Arial"/>
              </a:rPr>
              <a:t>Format des Titeltextes durch Klicken bearbeiten</a:t>
            </a:r>
          </a:p>
        </p:txBody>
      </p:sp>
      <p:sp>
        <p:nvSpPr>
          <p:cNvPr id="44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3200" b="0" u="none" strike="noStrike">
                <a:solidFill>
                  <a:srgbClr val="000000"/>
                </a:solidFill>
                <a:uFillTx/>
                <a:latin typeface="Arial"/>
              </a:rPr>
              <a:t>Format des Gliederungstextes durch Klicken bearbeiten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de-DE" sz="2800" b="0" u="none" strike="noStrike">
                <a:solidFill>
                  <a:srgbClr val="000000"/>
                </a:solidFill>
                <a:uFillTx/>
                <a:latin typeface="Arial"/>
              </a:rPr>
              <a:t>Zweite Gliederungsebene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400" b="0" u="none" strike="noStrike">
                <a:solidFill>
                  <a:srgbClr val="000000"/>
                </a:solidFill>
                <a:uFillTx/>
                <a:latin typeface="Arial"/>
              </a:rPr>
              <a:t>Dritte Gliederungsebene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de-DE" sz="2000" b="0" u="none" strike="noStrike">
                <a:solidFill>
                  <a:srgbClr val="000000"/>
                </a:solidFill>
                <a:uFillTx/>
                <a:latin typeface="Arial"/>
              </a:rPr>
              <a:t>Vierte Gliederungsebene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000" b="0" u="none" strike="noStrike">
                <a:solidFill>
                  <a:srgbClr val="000000"/>
                </a:solidFill>
                <a:uFillTx/>
                <a:latin typeface="Arial"/>
              </a:rPr>
              <a:t>Fünfte Gliederungsebene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000" b="0" u="none" strike="noStrike">
                <a:solidFill>
                  <a:srgbClr val="000000"/>
                </a:solidFill>
                <a:uFillTx/>
                <a:latin typeface="Arial"/>
              </a:rPr>
              <a:t>Sechste Gliederungsebene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000" b="0" u="none" strike="noStrike">
                <a:solidFill>
                  <a:srgbClr val="000000"/>
                </a:solidFill>
                <a:uFillTx/>
                <a:latin typeface="Arial"/>
              </a:rPr>
              <a:t>Siebte Gliederungsebene</a:t>
            </a:r>
          </a:p>
        </p:txBody>
      </p:sp>
    </p:spTree>
    <p:extLst>
      <p:ext uri="{BB962C8B-B14F-4D97-AF65-F5344CB8AC3E}">
        <p14:creationId xmlns:p14="http://schemas.microsoft.com/office/powerpoint/2010/main" val="40999199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rafik 1"/>
          <p:cNvSpPr/>
          <p:nvPr/>
        </p:nvSpPr>
        <p:spPr>
          <a:xfrm>
            <a:off x="784800" y="436680"/>
            <a:ext cx="5959800" cy="5826960"/>
          </a:xfrm>
          <a:prstGeom prst="roundRect">
            <a:avLst>
              <a:gd name="adj" fmla="val 8594"/>
            </a:avLst>
          </a:prstGeom>
          <a:blipFill rotWithShape="0">
            <a:blip r:embed="rId2"/>
            <a:srcRect/>
            <a:stretch/>
          </a:blipFill>
          <a:ln w="0">
            <a:noFill/>
          </a:ln>
          <a:effectLst>
            <a:reflection blurRad="12700" stA="38000" endPos="28000" dist="5000" dir="5400000" sy="-100000" algn="bl" rotWithShape="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7" name="Grafik 6"/>
          <p:cNvSpPr/>
          <p:nvPr/>
        </p:nvSpPr>
        <p:spPr>
          <a:xfrm rot="21125400">
            <a:off x="426600" y="654840"/>
            <a:ext cx="6675480" cy="3596760"/>
          </a:xfrm>
          <a:prstGeom prst="ellipse">
            <a:avLst/>
          </a:prstGeom>
          <a:blipFill rotWithShape="0">
            <a:blip r:embed="rId3"/>
            <a:srcRect/>
            <a:stretch/>
          </a:blipFill>
          <a:ln w="0">
            <a:noFill/>
          </a:ln>
          <a:effectLst>
            <a:softEdge rad="11268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8" name="Textfeld 2"/>
          <p:cNvSpPr/>
          <p:nvPr/>
        </p:nvSpPr>
        <p:spPr>
          <a:xfrm>
            <a:off x="7662600" y="1204920"/>
            <a:ext cx="4528440" cy="22842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Andreas Metzger</a:t>
            </a:r>
            <a:endParaRPr kumimoji="0" lang="de-DE" sz="3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und </a:t>
            </a:r>
            <a:endParaRPr kumimoji="0" lang="de-DE" sz="3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Sophia Metzger, </a:t>
            </a:r>
            <a:endParaRPr kumimoji="0" lang="de-DE" sz="3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geb. Walter</a:t>
            </a:r>
            <a:endParaRPr kumimoji="0" lang="de-DE" sz="3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repl">
                                        <p:cTn id="6" dur="1000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7" dur="1000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1000"/>
                                        <p:tgtEl>
                                          <p:spTgt spid="1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 additive="repl">
                                        <p:cTn id="9" dur="1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Grafik 4" descr="Ein Bild, das Text, Screenshot, Schrift, Zahl enthält.&#10;&#10;Automatisch generierte Beschreibung"/>
          <p:cNvPicPr/>
          <p:nvPr/>
        </p:nvPicPr>
        <p:blipFill>
          <a:blip r:embed="rId2"/>
          <a:stretch/>
        </p:blipFill>
        <p:spPr>
          <a:xfrm>
            <a:off x="-29160" y="2174040"/>
            <a:ext cx="12191400" cy="180000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20" name="Multiplikationszeichen 5"/>
          <p:cNvSpPr/>
          <p:nvPr/>
        </p:nvSpPr>
        <p:spPr>
          <a:xfrm rot="18841200">
            <a:off x="3107880" y="2898720"/>
            <a:ext cx="388800" cy="397080"/>
          </a:xfrm>
          <a:prstGeom prst="mathMultiply">
            <a:avLst>
              <a:gd name="adj1" fmla="val 23520"/>
            </a:avLst>
          </a:prstGeom>
          <a:solidFill>
            <a:schemeClr val="tx1"/>
          </a:solidFill>
          <a:ln>
            <a:solidFill>
              <a:srgbClr val="092A3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</p:txBody>
      </p:sp>
      <p:pic>
        <p:nvPicPr>
          <p:cNvPr id="121" name="Grafik 19"/>
          <p:cNvPicPr/>
          <p:nvPr/>
        </p:nvPicPr>
        <p:blipFill>
          <a:blip r:embed="rId3"/>
          <a:stretch/>
        </p:blipFill>
        <p:spPr>
          <a:xfrm>
            <a:off x="3474720" y="3999960"/>
            <a:ext cx="909720" cy="63252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22" name="Grafik 23"/>
          <p:cNvPicPr/>
          <p:nvPr/>
        </p:nvPicPr>
        <p:blipFill>
          <a:blip r:embed="rId3"/>
          <a:stretch/>
        </p:blipFill>
        <p:spPr>
          <a:xfrm>
            <a:off x="6378840" y="4031640"/>
            <a:ext cx="909720" cy="63252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23" name="Grafik 24"/>
          <p:cNvPicPr/>
          <p:nvPr/>
        </p:nvPicPr>
        <p:blipFill>
          <a:blip r:embed="rId3"/>
          <a:stretch/>
        </p:blipFill>
        <p:spPr>
          <a:xfrm>
            <a:off x="7025040" y="4037040"/>
            <a:ext cx="909720" cy="6325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24" name="Rechteck: abgerundete Ecken 30"/>
          <p:cNvSpPr/>
          <p:nvPr/>
        </p:nvSpPr>
        <p:spPr>
          <a:xfrm>
            <a:off x="25200" y="3333960"/>
            <a:ext cx="1401120" cy="682200"/>
          </a:xfrm>
          <a:prstGeom prst="roundRect">
            <a:avLst>
              <a:gd name="adj" fmla="val 16667"/>
            </a:avLst>
          </a:prstGeom>
          <a:noFill/>
          <a:ln w="28575">
            <a:solidFill>
              <a:srgbClr val="3A7D2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</p:txBody>
      </p:sp>
      <p:pic>
        <p:nvPicPr>
          <p:cNvPr id="125" name="Grafik 34"/>
          <p:cNvPicPr/>
          <p:nvPr/>
        </p:nvPicPr>
        <p:blipFill>
          <a:blip r:embed="rId4"/>
          <a:stretch/>
        </p:blipFill>
        <p:spPr>
          <a:xfrm>
            <a:off x="1480680" y="3300480"/>
            <a:ext cx="1401120" cy="723600"/>
          </a:xfrm>
          <a:prstGeom prst="rect">
            <a:avLst/>
          </a:prstGeom>
          <a:noFill/>
          <a:ln w="0">
            <a:solidFill>
              <a:srgbClr val="000000"/>
            </a:solidFill>
          </a:ln>
        </p:spPr>
      </p:pic>
      <p:pic>
        <p:nvPicPr>
          <p:cNvPr id="126" name="Grafik 35"/>
          <p:cNvPicPr/>
          <p:nvPr/>
        </p:nvPicPr>
        <p:blipFill>
          <a:blip r:embed="rId5"/>
          <a:stretch/>
        </p:blipFill>
        <p:spPr>
          <a:xfrm>
            <a:off x="9919800" y="3342240"/>
            <a:ext cx="1401480" cy="72468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27" name="Grafik 37"/>
          <p:cNvPicPr/>
          <p:nvPr/>
        </p:nvPicPr>
        <p:blipFill>
          <a:blip r:embed="rId6"/>
          <a:stretch/>
        </p:blipFill>
        <p:spPr>
          <a:xfrm>
            <a:off x="5122800" y="2944440"/>
            <a:ext cx="316440" cy="31644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28" name="Grafik 38"/>
          <p:cNvPicPr/>
          <p:nvPr/>
        </p:nvPicPr>
        <p:blipFill>
          <a:blip r:embed="rId6"/>
          <a:stretch/>
        </p:blipFill>
        <p:spPr>
          <a:xfrm>
            <a:off x="7935480" y="2983680"/>
            <a:ext cx="316440" cy="31644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29" name="Grafik 39"/>
          <p:cNvPicPr/>
          <p:nvPr/>
        </p:nvPicPr>
        <p:blipFill>
          <a:blip r:embed="rId6"/>
          <a:stretch/>
        </p:blipFill>
        <p:spPr>
          <a:xfrm>
            <a:off x="8618040" y="2961720"/>
            <a:ext cx="316440" cy="31644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30" name="Grafik 40"/>
          <p:cNvPicPr/>
          <p:nvPr/>
        </p:nvPicPr>
        <p:blipFill>
          <a:blip r:embed="rId6"/>
          <a:stretch/>
        </p:blipFill>
        <p:spPr>
          <a:xfrm>
            <a:off x="11350080" y="2970720"/>
            <a:ext cx="316440" cy="31644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31" name="Grafik 41"/>
          <p:cNvPicPr/>
          <p:nvPr/>
        </p:nvPicPr>
        <p:blipFill>
          <a:blip r:embed="rId6"/>
          <a:stretch/>
        </p:blipFill>
        <p:spPr>
          <a:xfrm>
            <a:off x="4451400" y="2939400"/>
            <a:ext cx="316440" cy="3164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32" name="Text Box 2"/>
          <p:cNvSpPr/>
          <p:nvPr/>
        </p:nvSpPr>
        <p:spPr>
          <a:xfrm>
            <a:off x="529200" y="4692600"/>
            <a:ext cx="4424040" cy="1986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36720" tIns="36720" rIns="36720" bIns="36720" numCol="1" spcCol="0" anchor="t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1" i="0" u="sng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Metzger, Gottlob </a:t>
            </a:r>
            <a:r>
              <a:rPr kumimoji="0" lang="de-DE" sz="1600" b="0" i="0" u="sng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(1860 – 1924)</a:t>
            </a:r>
            <a:endParaRPr kumimoji="0" lang="de-DE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0" i="0" u="sng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verh. Gottliebin, geb. Walter, (1860 - 1937 )</a:t>
            </a:r>
            <a:endParaRPr kumimoji="0" lang="de-DE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285840" marR="0" lvl="0" indent="-28584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Char char="•"/>
              <a:tabLst/>
              <a:defRPr/>
            </a:pPr>
            <a:r>
              <a:rPr kumimoji="0" lang="de-DE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Sophie Friederike (geb. </a:t>
            </a:r>
            <a:r>
              <a:rPr kumimoji="0" lang="de-DE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1887)</a:t>
            </a:r>
            <a:r>
              <a:rPr kumimoji="0" lang="de-DE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verh. Braun Bruchsal (1912)</a:t>
            </a:r>
            <a:endParaRPr kumimoji="0" lang="de-DE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285840" marR="0" lvl="0" indent="-28584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Char char="•"/>
              <a:tabLst/>
              <a:defRPr/>
            </a:pPr>
            <a:r>
              <a:rPr kumimoji="0" lang="de-DE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Sophie Katharina (geb. </a:t>
            </a:r>
            <a:r>
              <a:rPr kumimoji="0" lang="de-DE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1888) </a:t>
            </a:r>
            <a:r>
              <a:rPr kumimoji="0" lang="de-DE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verh. Link (1914)</a:t>
            </a:r>
            <a:endParaRPr kumimoji="0" lang="de-DE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285840" marR="0" lvl="0" indent="-28584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Char char="•"/>
              <a:tabLst/>
              <a:defRPr/>
            </a:pPr>
            <a:r>
              <a:rPr kumimoji="0" lang="de-DE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Alfred (geb. </a:t>
            </a:r>
            <a:r>
              <a:rPr kumimoji="0" lang="de-DE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1894)</a:t>
            </a:r>
            <a:r>
              <a:rPr kumimoji="0" lang="de-DE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verh. (1922) </a:t>
            </a:r>
            <a:r>
              <a:rPr kumimoji="0" lang="de-DE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Wingdings"/>
                <a:ea typeface="+mn-ea"/>
                <a:cs typeface="+mn-cs"/>
              </a:rPr>
              <a:t></a:t>
            </a:r>
            <a:r>
              <a:rPr kumimoji="0" lang="de-DE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Mühlacker</a:t>
            </a:r>
            <a:endParaRPr kumimoji="0" lang="de-DE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285840" marR="0" lvl="0" indent="-28584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Char char="•"/>
              <a:tabLst/>
              <a:defRPr/>
            </a:pPr>
            <a:r>
              <a:rPr kumimoji="0" lang="de-DE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Marie Magdalena (geb. </a:t>
            </a:r>
            <a:r>
              <a:rPr kumimoji="0" lang="de-DE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1896)</a:t>
            </a:r>
            <a:r>
              <a:rPr kumimoji="0" lang="de-DE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verh. Erber (1932)</a:t>
            </a:r>
            <a:endParaRPr kumimoji="0" lang="de-DE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3" name="Text Box 3"/>
          <p:cNvSpPr/>
          <p:nvPr/>
        </p:nvSpPr>
        <p:spPr>
          <a:xfrm>
            <a:off x="369000" y="0"/>
            <a:ext cx="5867280" cy="21877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36720" tIns="36720" rIns="36720" bIns="36720" numCol="1" spcCol="0" anchor="t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sng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Metzger, Christiana Catharina (1866 - 1927)</a:t>
            </a: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sng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verh. 1885 </a:t>
            </a:r>
            <a:r>
              <a:rPr kumimoji="0" lang="de-DE" sz="1800" b="1" i="0" u="sng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Walter</a:t>
            </a:r>
            <a:r>
              <a:rPr kumimoji="0" lang="de-DE" sz="1800" b="0" i="0" u="sng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Gottlieb (1856 - 1922) </a:t>
            </a: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285840" marR="0" lvl="0" indent="-28584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Char char="•"/>
              <a:tabLst/>
              <a:defRPr/>
            </a:pPr>
            <a:r>
              <a:rPr kumimoji="0" lang="de-DE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Christiane (</a:t>
            </a:r>
            <a:r>
              <a:rPr kumimoji="0" lang="de-DE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1886 -</a:t>
            </a:r>
            <a:r>
              <a:rPr kumimoji="0" lang="de-DE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1919) verh. 1916 Brüstle, Andreas </a:t>
            </a:r>
            <a:endParaRPr kumimoji="0" lang="de-DE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285840" marR="0" lvl="0" indent="-28584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Char char="•"/>
              <a:tabLst/>
              <a:defRPr/>
            </a:pPr>
            <a:r>
              <a:rPr kumimoji="0" lang="de-DE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Sophie Friederike (geb. </a:t>
            </a:r>
            <a:r>
              <a:rPr kumimoji="0" lang="de-DE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1887</a:t>
            </a:r>
            <a:r>
              <a:rPr kumimoji="0" lang="de-DE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) </a:t>
            </a:r>
            <a:r>
              <a:rPr kumimoji="0" lang="de-DE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Wingdings"/>
                <a:ea typeface="+mn-ea"/>
                <a:cs typeface="+mn-cs"/>
              </a:rPr>
              <a:t></a:t>
            </a:r>
            <a:r>
              <a:rPr kumimoji="0" lang="de-DE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USA verh. Konschak (1911)</a:t>
            </a:r>
            <a:endParaRPr kumimoji="0" lang="de-DE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285840" marR="0" lvl="0" indent="-28584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Char char="•"/>
              <a:tabLst/>
              <a:defRPr/>
            </a:pPr>
            <a:r>
              <a:rPr kumimoji="0" lang="de-DE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Adolf (geb. </a:t>
            </a:r>
            <a:r>
              <a:rPr kumimoji="0" lang="de-DE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1888) </a:t>
            </a:r>
            <a:r>
              <a:rPr kumimoji="0" lang="de-DE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verh. 1920</a:t>
            </a:r>
            <a:endParaRPr kumimoji="0" lang="de-DE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285840" marR="0" lvl="0" indent="-28584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Char char="•"/>
              <a:tabLst/>
              <a:defRPr/>
            </a:pPr>
            <a:r>
              <a:rPr kumimoji="0" lang="de-DE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Karoline (geb. </a:t>
            </a:r>
            <a:r>
              <a:rPr kumimoji="0" lang="de-DE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1894)</a:t>
            </a:r>
            <a:r>
              <a:rPr kumimoji="0" lang="de-DE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de-DE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Wingdings"/>
                <a:ea typeface="+mn-ea"/>
                <a:cs typeface="+mn-cs"/>
              </a:rPr>
              <a:t></a:t>
            </a:r>
            <a:r>
              <a:rPr kumimoji="0" lang="de-DE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USA</a:t>
            </a:r>
            <a:endParaRPr kumimoji="0" lang="de-DE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285840" marR="0" lvl="0" indent="-28584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Char char="•"/>
              <a:tabLst/>
              <a:defRPr/>
            </a:pPr>
            <a:r>
              <a:rPr kumimoji="0" lang="de-DE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Friederike  (geb. </a:t>
            </a:r>
            <a:r>
              <a:rPr kumimoji="0" lang="de-DE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1895)</a:t>
            </a:r>
            <a:endParaRPr kumimoji="0" lang="de-DE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285840" marR="0" lvl="0" indent="-28584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Char char="•"/>
              <a:tabLst/>
              <a:defRPr/>
            </a:pPr>
            <a:r>
              <a:rPr kumimoji="0" lang="de-DE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Gustav (geb. </a:t>
            </a:r>
            <a:r>
              <a:rPr kumimoji="0" lang="de-DE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1901</a:t>
            </a:r>
            <a:r>
              <a:rPr kumimoji="0" lang="de-DE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)</a:t>
            </a:r>
            <a:endParaRPr kumimoji="0" lang="de-DE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4" name="Text Box 4"/>
          <p:cNvSpPr/>
          <p:nvPr/>
        </p:nvSpPr>
        <p:spPr>
          <a:xfrm>
            <a:off x="7651440" y="4754880"/>
            <a:ext cx="4510800" cy="14068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36720" tIns="36720" rIns="36720" bIns="36720" numCol="1" spcCol="0" anchor="t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1" i="0" u="sng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Metzger, Gotthilf </a:t>
            </a:r>
            <a:r>
              <a:rPr kumimoji="0" lang="de-DE" sz="1600" b="0" i="0" u="sng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(1880 - 1922)</a:t>
            </a:r>
            <a:endParaRPr kumimoji="0" lang="de-DE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0" i="0" u="sng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de-DE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verh. 1906 </a:t>
            </a:r>
            <a:r>
              <a:rPr kumimoji="0" lang="de-DE" sz="1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Fanny</a:t>
            </a:r>
            <a:r>
              <a:rPr kumimoji="0" lang="de-DE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geb. Berberich (1882 – 1946)</a:t>
            </a:r>
            <a:endParaRPr kumimoji="0" lang="de-DE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Bruchsal</a:t>
            </a:r>
            <a:endParaRPr kumimoji="0" lang="de-DE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285840" marR="0" lvl="0" indent="-28584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Char char="•"/>
              <a:tabLst/>
              <a:defRPr/>
            </a:pPr>
            <a:r>
              <a:rPr kumimoji="0" lang="de-DE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Metzger, Wilhelm/Willy </a:t>
            </a:r>
            <a:r>
              <a:rPr kumimoji="0" lang="de-DE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(1906 – 1965) </a:t>
            </a:r>
            <a:r>
              <a: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adoptiert</a:t>
            </a: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35" name="Grafik 1"/>
          <p:cNvPicPr/>
          <p:nvPr/>
        </p:nvPicPr>
        <p:blipFill>
          <a:blip r:embed="rId6"/>
          <a:stretch/>
        </p:blipFill>
        <p:spPr>
          <a:xfrm>
            <a:off x="9322200" y="2954160"/>
            <a:ext cx="316440" cy="3164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36" name="Textfeld 6"/>
          <p:cNvSpPr/>
          <p:nvPr/>
        </p:nvSpPr>
        <p:spPr>
          <a:xfrm>
            <a:off x="6295320" y="126360"/>
            <a:ext cx="5867280" cy="23144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1" i="0" u="sng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Metzger, Andreas  </a:t>
            </a:r>
            <a:r>
              <a: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(1829 -1905)</a:t>
            </a: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285840" marR="0" lvl="0" indent="-28584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Courier New"/>
              <a:buChar char="o"/>
              <a:tabLst/>
              <a:defRPr/>
            </a:pPr>
            <a:r>
              <a: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Verheiratet mit Christiane, geb. Braun (1829-1858)</a:t>
            </a: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285840" marR="0" lvl="0" indent="-28584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Courier New"/>
              <a:buChar char="o"/>
              <a:tabLst/>
              <a:defRPr/>
            </a:pPr>
            <a:r>
              <a: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Verheiratet mit </a:t>
            </a:r>
            <a:r>
              <a:rPr kumimoji="0" lang="de-DE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Sophia, geb. Walter </a:t>
            </a:r>
            <a:r>
              <a: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(1837 – 1889)</a:t>
            </a: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285840" marR="0" lvl="0" indent="-28584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Courier New"/>
              <a:buChar char="o"/>
              <a:tabLst/>
              <a:defRPr/>
            </a:pPr>
            <a:r>
              <a: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Verheiratet (1891) mit  </a:t>
            </a:r>
            <a:r>
              <a:rPr kumimoji="0" lang="de-DE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Marie, geb. Winkler </a:t>
            </a:r>
            <a:r>
              <a: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(1849 – 1899)</a:t>
            </a: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355680" marR="0" lvl="0" indent="-8568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Char char="•"/>
              <a:tabLst>
                <a:tab pos="539640" algn="l"/>
              </a:tabLst>
              <a:defRPr/>
            </a:pPr>
            <a:r>
              <a: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</a:t>
            </a:r>
            <a:r>
              <a:rPr kumimoji="0" lang="de-DE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Martha Johanna (1892 - 1935) verh. 1924 mit Karl Adolf    </a:t>
            </a:r>
            <a:endParaRPr kumimoji="0" lang="de-DE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2700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539640" algn="l"/>
              </a:tabLst>
              <a:defRPr/>
            </a:pPr>
            <a:r>
              <a:rPr kumimoji="0" lang="de-DE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Schmoll (1894 -1943)</a:t>
            </a:r>
            <a:endParaRPr kumimoji="0" lang="de-DE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7" name="Rechteck: abgerundete Ecken 7"/>
          <p:cNvSpPr/>
          <p:nvPr/>
        </p:nvSpPr>
        <p:spPr>
          <a:xfrm>
            <a:off x="5481000" y="2156040"/>
            <a:ext cx="1854360" cy="630720"/>
          </a:xfrm>
          <a:prstGeom prst="roundRect">
            <a:avLst>
              <a:gd name="adj" fmla="val 16667"/>
            </a:avLst>
          </a:prstGeom>
          <a:noFill/>
          <a:ln w="28575">
            <a:solidFill>
              <a:srgbClr val="D86ECC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</p:txBody>
      </p:sp>
      <p:sp>
        <p:nvSpPr>
          <p:cNvPr id="138" name="Rechteck: abgerundete Ecken 9"/>
          <p:cNvSpPr/>
          <p:nvPr/>
        </p:nvSpPr>
        <p:spPr>
          <a:xfrm>
            <a:off x="5707800" y="3386520"/>
            <a:ext cx="1401120" cy="593640"/>
          </a:xfrm>
          <a:prstGeom prst="roundRect">
            <a:avLst>
              <a:gd name="adj" fmla="val 16667"/>
            </a:avLst>
          </a:prstGeom>
          <a:noFill/>
          <a:ln w="28575">
            <a:solidFill>
              <a:srgbClr val="196B24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" dur="2000" fill="hold"/>
                                        <p:tgtEl>
                                          <p:spTgt spid="1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78206E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9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Rectangle 1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440" y="0"/>
            <a:ext cx="12188160" cy="68572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</p:txBody>
      </p:sp>
      <p:pic>
        <p:nvPicPr>
          <p:cNvPr id="140" name="Grafik 1"/>
          <p:cNvPicPr/>
          <p:nvPr/>
        </p:nvPicPr>
        <p:blipFill>
          <a:blip r:embed="rId3"/>
          <a:srcRect l="5315"/>
          <a:stretch/>
        </p:blipFill>
        <p:spPr>
          <a:xfrm>
            <a:off x="-1440" y="1440"/>
            <a:ext cx="12191400" cy="6855840"/>
          </a:xfrm>
          <a:prstGeom prst="rect">
            <a:avLst/>
          </a:prstGeom>
          <a:noFill/>
          <a:ln w="0"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1_Office">
  <a:themeElements>
    <a:clrScheme name="Offic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</a:majorFont>
      <a:minorFont>
        <a:latin typeface="Aptos" panose="02110004020202020204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  <a:ln w="2540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261</Words>
  <Application>Microsoft Office PowerPoint</Application>
  <PresentationFormat>Breitbild</PresentationFormat>
  <Paragraphs>29</Paragraphs>
  <Slides>3</Slides>
  <Notes>1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7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3</vt:i4>
      </vt:variant>
    </vt:vector>
  </HeadingPairs>
  <TitlesOfParts>
    <vt:vector size="11" baseType="lpstr">
      <vt:lpstr>Aptos</vt:lpstr>
      <vt:lpstr>Arial</vt:lpstr>
      <vt:lpstr>Calibri</vt:lpstr>
      <vt:lpstr>Courier New</vt:lpstr>
      <vt:lpstr>Symbol</vt:lpstr>
      <vt:lpstr>Times New Roman</vt:lpstr>
      <vt:lpstr>Wingdings</vt:lpstr>
      <vt:lpstr>1_Office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WM</dc:creator>
  <cp:lastModifiedBy>WM</cp:lastModifiedBy>
  <cp:revision>1</cp:revision>
  <dcterms:created xsi:type="dcterms:W3CDTF">2025-07-12T14:40:00Z</dcterms:created>
  <dcterms:modified xsi:type="dcterms:W3CDTF">2025-07-12T14:41:21Z</dcterms:modified>
</cp:coreProperties>
</file>