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6" r:id="rId2"/>
    <p:sldId id="267" r:id="rId3"/>
    <p:sldId id="268" r:id="rId4"/>
    <p:sldId id="269" r:id="rId5"/>
    <p:sldId id="270" r:id="rId6"/>
    <p:sldId id="27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C1917-428B-4612-B40C-7CFBA8435678}" type="datetimeFigureOut">
              <a:rPr lang="de-DE" smtClean="0"/>
              <a:t>13.07.2025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57FC-CD4B-4228-B13F-0C8C3223E6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85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E390BDD9-FD25-4375-BBFC-9DEAE115C7F1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06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2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71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73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18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12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32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1990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rafik 4" descr="Ein Bild, das draußen, Grab, Friedhof, Baum enthält.&#10;&#10;KI-generierte Inhalte können fehlerhaft sein."/>
          <p:cNvPicPr/>
          <p:nvPr/>
        </p:nvPicPr>
        <p:blipFill>
          <a:blip r:embed="rId2"/>
          <a:srcRect b="12468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142" name="Textfeld 1"/>
          <p:cNvSpPr/>
          <p:nvPr/>
        </p:nvSpPr>
        <p:spPr>
          <a:xfrm>
            <a:off x="504360" y="3552120"/>
            <a:ext cx="8533800" cy="149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 HACHAJIM – Haus des Lebens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 HAOLAM – Haus der Ewigkeit</a:t>
            </a:r>
            <a:endParaRPr kumimoji="0" lang="de-DE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3" name="Textfeld 2"/>
          <p:cNvSpPr/>
          <p:nvPr/>
        </p:nvSpPr>
        <p:spPr>
          <a:xfrm>
            <a:off x="1713240" y="420120"/>
            <a:ext cx="901728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Bruchsal </a:t>
            </a: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Friedhof am Roßmarkt </a:t>
            </a: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jüdischer Teil</a:t>
            </a:r>
            <a:endParaRPr kumimoji="0" lang="de-DE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4" name="Grafik 5" descr="Ein Bild, das draußen, Gebäude, Himmel, Baum enthält.&#10;&#10;KI-generierte Inhalte können fehlerhaft sein."/>
          <p:cNvPicPr/>
          <p:nvPr/>
        </p:nvPicPr>
        <p:blipFill>
          <a:blip r:embed="rId3"/>
          <a:stretch/>
        </p:blipFill>
        <p:spPr>
          <a:xfrm rot="20826600">
            <a:off x="7338960" y="684360"/>
            <a:ext cx="4407120" cy="330516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rafik 3" descr="Ein Bild, das Grab, Gebäude, Friedhof, draußen enthält.&#10;&#10;Automatisch generierte Beschreibung"/>
          <p:cNvPicPr/>
          <p:nvPr/>
        </p:nvPicPr>
        <p:blipFill>
          <a:blip r:embed="rId2"/>
          <a:srcRect l="5499" r="16255" b="-2"/>
          <a:stretch/>
        </p:blipFill>
        <p:spPr>
          <a:xfrm>
            <a:off x="-8280" y="0"/>
            <a:ext cx="71535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Grafik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12" t="35101" r="759"/>
          <a:stretch/>
        </p:blipFill>
        <p:spPr>
          <a:xfrm>
            <a:off x="3131640" y="2019600"/>
            <a:ext cx="8223840" cy="4220280"/>
          </a:xfrm>
          <a:prstGeom prst="rect">
            <a:avLst/>
          </a:prstGeom>
          <a:noFill/>
          <a:ln w="190500" cap="sq">
            <a:solidFill>
              <a:srgbClr val="FFFFFF"/>
            </a:solidFill>
            <a:miter/>
          </a:ln>
          <a:effectLst>
            <a:outerShdw blurRad="65160" dist="49931" dir="12883277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7" name="Textfeld 1"/>
          <p:cNvSpPr/>
          <p:nvPr/>
        </p:nvSpPr>
        <p:spPr>
          <a:xfrm>
            <a:off x="7146000" y="484560"/>
            <a:ext cx="5045400" cy="100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Louis Oppenheimer 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1831-1907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Bertha Oppenheimer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geb. Bär   1839 - 1883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49" name="Grafik 3" descr="Ein Bild, das Grab, draußen, Friedhof, Gebäude enthält.&#10;&#10;Automatisch generierte Beschreibung"/>
          <p:cNvPicPr/>
          <p:nvPr/>
        </p:nvPicPr>
        <p:blipFill>
          <a:blip r:embed="rId2"/>
          <a:srcRect t="5761" r="1889" b="20637"/>
          <a:stretch/>
        </p:blipFill>
        <p:spPr>
          <a:xfrm>
            <a:off x="0" y="0"/>
            <a:ext cx="1218816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Grafik 2"/>
          <p:cNvSpPr/>
          <p:nvPr/>
        </p:nvSpPr>
        <p:spPr>
          <a:xfrm>
            <a:off x="639000" y="1187640"/>
            <a:ext cx="11325600" cy="5574240"/>
          </a:xfrm>
          <a:prstGeom prst="ellipse">
            <a:avLst/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52" name="Rectangl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000" y="480240"/>
            <a:ext cx="11237400" cy="589716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360" dist="17640" dir="5400000" algn="t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53" name="Grafik 2" descr="Ein Bild, das Grab, Friedhof, Grabstein, draußen enthält.&#10;&#10;Automatisch generierte Beschreibu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725" b="14285"/>
          <a:stretch/>
        </p:blipFill>
        <p:spPr>
          <a:xfrm>
            <a:off x="6253920" y="746640"/>
            <a:ext cx="5294160" cy="5364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54" name="Straight Connector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79680" y="1143000"/>
            <a:ext cx="720" cy="4572720"/>
          </a:xfrm>
          <a:prstGeom prst="straightConnector1">
            <a:avLst/>
          </a:prstGeom>
          <a:ln w="0">
            <a:solidFill>
              <a:srgbClr val="4E4E4E"/>
            </a:solidFill>
          </a:ln>
        </p:spPr>
      </p:cxnSp>
      <p:pic>
        <p:nvPicPr>
          <p:cNvPr id="155" name="Grafik 4" descr="Ein Bild, das Gebäude, draußen, Gras, Friedhof enthält.&#10;&#10;Automatisch generierte Beschreibung"/>
          <p:cNvPicPr/>
          <p:nvPr/>
        </p:nvPicPr>
        <p:blipFill>
          <a:blip r:embed="rId4"/>
          <a:srcRect l="25898" r="-4"/>
          <a:stretch/>
        </p:blipFill>
        <p:spPr>
          <a:xfrm>
            <a:off x="618840" y="746640"/>
            <a:ext cx="5294160" cy="5358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57" name="Grafik 10" descr="Ein Bild, das Text, draußen, Baum, Pflanze enthält.&#10;&#10;Automatisch generierte Beschreibung"/>
          <p:cNvPicPr/>
          <p:nvPr/>
        </p:nvPicPr>
        <p:blipFill>
          <a:blip r:embed="rId2"/>
          <a:srcRect l="1379" r="22705" b="-2"/>
          <a:stretch/>
        </p:blipFill>
        <p:spPr>
          <a:xfrm rot="5400000">
            <a:off x="6017040" y="575280"/>
            <a:ext cx="5742720" cy="567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Grafik 3" descr="Ein Bild, das draußen, Baum, Grab, Friedhof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860760" y="526320"/>
            <a:ext cx="4330080" cy="5773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afik 1"/>
          <p:cNvPicPr/>
          <p:nvPr/>
        </p:nvPicPr>
        <p:blipFill>
          <a:blip r:embed="rId3"/>
          <a:stretch/>
        </p:blipFill>
        <p:spPr>
          <a:xfrm>
            <a:off x="6375240" y="263160"/>
            <a:ext cx="5807160" cy="6200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Grafik 12" descr="Ein Bild, das Baum, draußen, Pflanze, Schild enthält.&#10;&#10;KI-generierte Inhalte können fehlerhaft sein."/>
          <p:cNvPicPr/>
          <p:nvPr/>
        </p:nvPicPr>
        <p:blipFill>
          <a:blip r:embed="rId4"/>
          <a:stretch/>
        </p:blipFill>
        <p:spPr>
          <a:xfrm rot="5400000">
            <a:off x="-847800" y="864000"/>
            <a:ext cx="6857280" cy="51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Textfeld 8"/>
          <p:cNvSpPr/>
          <p:nvPr/>
        </p:nvSpPr>
        <p:spPr>
          <a:xfrm>
            <a:off x="1486080" y="5140080"/>
            <a:ext cx="8554680" cy="1553040"/>
          </a:xfrm>
          <a:prstGeom prst="rect">
            <a:avLst/>
          </a:prstGeom>
          <a:noFill/>
          <a:ln w="0">
            <a:noFill/>
          </a:ln>
          <a:effectLst>
            <a:outerShdw blurRad="76320" dist="49893" dir="8100000" algn="tr" rotWithShape="0">
              <a:schemeClr val="accent5">
                <a:lumMod val="60000"/>
                <a:lumOff val="40000"/>
                <a:alpha val="41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de-DE" sz="2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Samuel 2,18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„Und Samuel aber war ein Diener vor dem Herrn</a:t>
            </a:r>
            <a:r>
              <a: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“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Grafik 2"/>
          <p:cNvSpPr/>
          <p:nvPr/>
        </p:nvSpPr>
        <p:spPr>
          <a:xfrm>
            <a:off x="-382680" y="1798920"/>
            <a:ext cx="10983600" cy="241596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outerShdw blurRad="152280" dist="11090" dir="788041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3" name="Grafik 10"/>
          <p:cNvPicPr/>
          <p:nvPr/>
        </p:nvPicPr>
        <p:blipFill>
          <a:blip r:embed="rId6"/>
          <a:stretch/>
        </p:blipFill>
        <p:spPr>
          <a:xfrm>
            <a:off x="5313960" y="963000"/>
            <a:ext cx="6614280" cy="4960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Breitbild</PresentationFormat>
  <Paragraphs>11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2</cp:revision>
  <dcterms:created xsi:type="dcterms:W3CDTF">2025-07-12T14:42:55Z</dcterms:created>
  <dcterms:modified xsi:type="dcterms:W3CDTF">2025-07-13T10:48:46Z</dcterms:modified>
</cp:coreProperties>
</file>