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72" r:id="rId2"/>
    <p:sldId id="273" r:id="rId3"/>
    <p:sldId id="274" r:id="rId4"/>
    <p:sldId id="275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CCBBD-AAA9-4CB3-91F1-CAE5E681D6E7}" type="datetimeFigureOut">
              <a:rPr lang="de-DE" smtClean="0"/>
              <a:t>13.07.2025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651C9-7FC9-41B8-A72E-D02A351423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392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sldNum" idx="4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7323096F-684F-47C7-BC34-E8D436F43A9E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0A609D7-62E8-4DE0-85C0-B6110054C737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0704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4F82CC3-1EB8-404F-9351-7BF07BB117FD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43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749C2E5D-0BDD-42D0-9E5A-5030F19DCF95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188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E70FEFD-7091-42F9-8CF8-8202F334CD3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46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FFB18898-776C-43EC-96CC-F6F3868103C2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61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5F3AFCFA-9852-4FCD-BAE6-8427F7DFA378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9539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A2D4990B-16EC-475B-9F87-EB6B19B36E6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6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0B471FC-94AC-4307-84F9-3D94C621BC69}" type="slidenum">
              <a:rPr lang="de-DE" sz="1200" b="0" u="none" strike="noStrik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‹Nr.›</a:t>
            </a:fld>
            <a:endParaRPr lang="de-DE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u="none" strike="noStrike">
                <a:solidFill>
                  <a:srgbClr val="000000"/>
                </a:solidFill>
                <a:uFillTx/>
                <a:latin typeface="Arial"/>
              </a:rPr>
              <a:t>Format des Titeltextes durch Klicken bearbeiten</a:t>
            </a: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u="none" strike="noStrike">
                <a:solidFill>
                  <a:srgbClr val="000000"/>
                </a:solidFill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u="none" strike="noStrike">
                <a:solidFill>
                  <a:srgbClr val="000000"/>
                </a:solidFill>
                <a:uFillTx/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u="none" strike="noStrike">
                <a:solidFill>
                  <a:srgbClr val="000000"/>
                </a:solidFill>
                <a:uFillTx/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312575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rafik 2"/>
          <p:cNvPicPr/>
          <p:nvPr/>
        </p:nvPicPr>
        <p:blipFill>
          <a:blip r:embed="rId2"/>
          <a:stretch/>
        </p:blipFill>
        <p:spPr>
          <a:xfrm>
            <a:off x="581760" y="478440"/>
            <a:ext cx="3851640" cy="5930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5" name="Grafik 3" descr="Ein Bild, das Grab, draußen, Gebäude, Friedhof enthält.&#10;&#10;KI-generierte Inhalte können fehlerhaft sein."/>
          <p:cNvPicPr/>
          <p:nvPr/>
        </p:nvPicPr>
        <p:blipFill>
          <a:blip r:embed="rId3"/>
          <a:stretch/>
        </p:blipFill>
        <p:spPr>
          <a:xfrm>
            <a:off x="8146800" y="478440"/>
            <a:ext cx="3561120" cy="474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6" name="Textfeld 1"/>
          <p:cNvSpPr/>
          <p:nvPr/>
        </p:nvSpPr>
        <p:spPr>
          <a:xfrm>
            <a:off x="4552200" y="478440"/>
            <a:ext cx="356112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Leopold Scheuer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Jehuda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gest. 1892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Hauptlehrer an der israelitischen Volksschule in Heidelsheim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Textfeld 4"/>
          <p:cNvSpPr/>
          <p:nvPr/>
        </p:nvSpPr>
        <p:spPr>
          <a:xfrm>
            <a:off x="8146800" y="5368320"/>
            <a:ext cx="31651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Regina Scheuer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gestorben 1899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8" name="Rectangl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69" name="Grafik 3" descr="Ein Bild, das Baum, draußen, Pflanze, Waffe enthält.&#10;&#10;Automatisch generierte Beschreibung"/>
          <p:cNvPicPr/>
          <p:nvPr/>
        </p:nvPicPr>
        <p:blipFill>
          <a:blip r:embed="rId2"/>
          <a:srcRect t="8249" b="10571"/>
          <a:stretch/>
        </p:blipFill>
        <p:spPr>
          <a:xfrm rot="4520400">
            <a:off x="-628560" y="2070720"/>
            <a:ext cx="5424480" cy="3302280"/>
          </a:xfrm>
          <a:prstGeom prst="rect">
            <a:avLst/>
          </a:prstGeom>
          <a:noFill/>
          <a:ln w="190500" cap="rnd">
            <a:solidFill>
              <a:srgbClr val="FFFFFF"/>
            </a:solidFill>
            <a:round/>
          </a:ln>
          <a:effectLst>
            <a:outerShdw blurRad="36360" dist="12429" dir="11400479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0" name="Grafik 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972" t="23186" r="20555" b="20656"/>
          <a:stretch/>
        </p:blipFill>
        <p:spPr>
          <a:xfrm>
            <a:off x="5590440" y="1118880"/>
            <a:ext cx="6654240" cy="3867120"/>
          </a:xfrm>
          <a:prstGeom prst="rect">
            <a:avLst/>
          </a:prstGeom>
          <a:noFill/>
          <a:ln w="127000" cap="rnd">
            <a:solidFill>
              <a:srgbClr val="FFFFFF"/>
            </a:solidFill>
            <a:round/>
          </a:ln>
          <a:effectLst>
            <a:outerShdw blurRad="76320" dist="94651" dir="10512009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1" name="Grafik 5"/>
          <p:cNvPicPr/>
          <p:nvPr/>
        </p:nvPicPr>
        <p:blipFill>
          <a:blip r:embed="rId5"/>
          <a:stretch/>
        </p:blipFill>
        <p:spPr>
          <a:xfrm>
            <a:off x="464040" y="587160"/>
            <a:ext cx="4361760" cy="5814000"/>
          </a:xfrm>
          <a:prstGeom prst="rect">
            <a:avLst/>
          </a:prstGeom>
          <a:noFill/>
          <a:ln w="190500" cap="sq">
            <a:solidFill>
              <a:srgbClr val="FFFFFF"/>
            </a:solidFill>
            <a:miter/>
          </a:ln>
          <a:effectLst>
            <a:outerShdw blurRad="65160" dist="49931" dir="12883277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2" name="Textfeld 1"/>
          <p:cNvSpPr/>
          <p:nvPr/>
        </p:nvSpPr>
        <p:spPr>
          <a:xfrm>
            <a:off x="5535720" y="5022360"/>
            <a:ext cx="66542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Leopold Lichter, gestorben 1900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Miteigentümer der „Badisch-Württembergischen Weinbrennerei Hirsch &amp; Lichter oHG“/Bruchsal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" name="Grafik 6"/>
          <p:cNvSpPr/>
          <p:nvPr/>
        </p:nvSpPr>
        <p:spPr>
          <a:xfrm>
            <a:off x="5951880" y="0"/>
            <a:ext cx="5774400" cy="438624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" name="Grafik 8"/>
          <p:cNvSpPr/>
          <p:nvPr/>
        </p:nvSpPr>
        <p:spPr>
          <a:xfrm>
            <a:off x="197640" y="128880"/>
            <a:ext cx="5897880" cy="4937400"/>
          </a:xfrm>
          <a:prstGeom prst="ellipse">
            <a:avLst/>
          </a:prstGeom>
          <a:blipFill rotWithShape="0">
            <a:blip r:embed="rId7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rafik 3" descr="Ein Bild, das Grab, Friedhof, draußen, Gebäude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6" name="Grafik 4"/>
          <p:cNvSpPr/>
          <p:nvPr/>
        </p:nvSpPr>
        <p:spPr>
          <a:xfrm>
            <a:off x="2789640" y="1626840"/>
            <a:ext cx="5756760" cy="494820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7" name="Textfeld 1"/>
          <p:cNvSpPr/>
          <p:nvPr/>
        </p:nvSpPr>
        <p:spPr>
          <a:xfrm>
            <a:off x="9280800" y="3195000"/>
            <a:ext cx="283716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Johanna Veis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gestorben 1892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Seligmann Veis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gestorben 1899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rafik 4" descr="Ein Bild, das draußen, Baum, Grab, Friedhof enthält.&#10;&#10;KI-generierte Inhalte können fehlerhaft sein."/>
          <p:cNvPicPr/>
          <p:nvPr/>
        </p:nvPicPr>
        <p:blipFill>
          <a:blip r:embed="rId3"/>
          <a:stretch/>
        </p:blipFill>
        <p:spPr>
          <a:xfrm rot="5400000">
            <a:off x="6192000" y="856440"/>
            <a:ext cx="6857280" cy="5142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9" name="Grafik 9" descr="Ein Bild, das draußen, Statue, Baum, Schnitzerei enthält.&#10;&#10;KI-generierte Inhalte können fehlerhaft sein."/>
          <p:cNvPicPr/>
          <p:nvPr/>
        </p:nvPicPr>
        <p:blipFill>
          <a:blip r:embed="rId4"/>
          <a:stretch/>
        </p:blipFill>
        <p:spPr>
          <a:xfrm>
            <a:off x="239760" y="264960"/>
            <a:ext cx="6580440" cy="3705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0" name="Grafik 11" descr="Ein Bild, das Text, Friedhof, Grab, Gebäude enthält.&#10;&#10;KI-generierte Inhalte können fehlerhaft sein."/>
          <p:cNvPicPr/>
          <p:nvPr/>
        </p:nvPicPr>
        <p:blipFill>
          <a:blip r:embed="rId5"/>
          <a:stretch/>
        </p:blipFill>
        <p:spPr>
          <a:xfrm>
            <a:off x="1915560" y="0"/>
            <a:ext cx="308376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1" name="Grafik 6"/>
          <p:cNvSpPr/>
          <p:nvPr/>
        </p:nvSpPr>
        <p:spPr>
          <a:xfrm rot="5400000">
            <a:off x="84240" y="1039320"/>
            <a:ext cx="6542640" cy="438876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" name="Textfeld 1"/>
          <p:cNvSpPr/>
          <p:nvPr/>
        </p:nvSpPr>
        <p:spPr>
          <a:xfrm>
            <a:off x="5071680" y="5103720"/>
            <a:ext cx="204768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Max Löwenstein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Mordechai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Gestorben 1888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Vater: 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Jeschajahu </a:t>
            </a: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haLevi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3" name="Gruppieren 39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  <p:grpSp>
          <p:nvGrpSpPr>
            <p:cNvPr id="184" name="Gruppieren 32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</p:grpSp>
      </p:grpSp>
      <p:grpSp>
        <p:nvGrpSpPr>
          <p:cNvPr id="185" name="Gruppieren 38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  <p:grpSp>
          <p:nvGrpSpPr>
            <p:cNvPr id="186" name="Gruppieren 37"/>
            <p:cNvGrpSpPr/>
            <p:nvPr/>
          </p:nvGrpSpPr>
          <p:grpSpPr>
            <a:xfrm>
              <a:off x="0" y="0"/>
              <a:ext cx="0" cy="0"/>
              <a:chOff x="0" y="0"/>
              <a:chExt cx="0" cy="0"/>
            </a:xfrm>
          </p:grpSpPr>
          <p:grpSp>
            <p:nvGrpSpPr>
              <p:cNvPr id="187" name="Gruppieren 13"/>
              <p:cNvGrpSpPr/>
              <p:nvPr/>
            </p:nvGrpSpPr>
            <p:grpSpPr>
              <a:xfrm>
                <a:off x="0" y="0"/>
                <a:ext cx="0" cy="0"/>
                <a:chOff x="0" y="0"/>
                <a:chExt cx="0" cy="0"/>
              </a:xfrm>
            </p:grpSpPr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Microsoft Office PowerPoint</Application>
  <PresentationFormat>Breitbild</PresentationFormat>
  <Paragraphs>21</Paragraphs>
  <Slides>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0" baseType="lpstr">
      <vt:lpstr>Aptos</vt:lpstr>
      <vt:lpstr>Arial</vt:lpstr>
      <vt:lpstr>Symbol</vt:lpstr>
      <vt:lpstr>Times New Roman</vt:lpstr>
      <vt:lpstr>Wingdings</vt:lpstr>
      <vt:lpstr>1_Office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WM</dc:creator>
  <cp:lastModifiedBy>WM</cp:lastModifiedBy>
  <cp:revision>1</cp:revision>
  <dcterms:created xsi:type="dcterms:W3CDTF">2025-07-13T10:41:08Z</dcterms:created>
  <dcterms:modified xsi:type="dcterms:W3CDTF">2025-07-13T10:42:05Z</dcterms:modified>
</cp:coreProperties>
</file>