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81" r:id="rId2"/>
    <p:sldId id="282" r:id="rId3"/>
    <p:sldId id="283" r:id="rId4"/>
    <p:sldId id="284" r:id="rId5"/>
    <p:sldId id="285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24F9D-1FCD-4E90-A1BA-25E2A91DC4C9}" type="datetimeFigureOut">
              <a:rPr lang="de-DE" smtClean="0"/>
              <a:t>13.07.2025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5EAEE-BA7B-4EFD-B342-05040C6D42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8552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sldNum" idx="4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D8D75FCE-E1E8-4329-A678-6E2694418894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5680" cy="3085560"/>
          </a:xfrm>
          <a:prstGeom prst="rect">
            <a:avLst/>
          </a:prstGeom>
          <a:ln w="0">
            <a:noFill/>
          </a:ln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de-DE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sldNum" idx="4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fld id="{0C73701A-DCB4-4E65-AC55-16640B39486F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</a:tabLst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0A609D7-62E8-4DE0-85C0-B6110054C737}" type="slidenum">
              <a:t>‹Nr.›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87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4F82CC3-1EB8-404F-9351-7BF07BB117FD}" type="slidenum">
              <a:t>‹Nr.›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435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749C2E5D-0BDD-42D0-9E5A-5030F19DCF95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8083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EE70FEFD-7091-42F9-8CF8-8202F334CD3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456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FFB18898-776C-43EC-96CC-F6F3868103C2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0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4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de-DE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5F3AFCFA-9852-4FCD-BAE6-8427F7DFA378}" type="slidenum">
              <a:t>‹Nr.›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041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lstStyle/>
          <a:p>
            <a:fld id="{A2D4990B-16EC-475B-9F87-EB6B19B36E66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799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5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sldNum" idx="26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B0B471FC-94AC-4307-84F9-3D94C621BC69}" type="slidenum">
              <a:rPr lang="de-DE" sz="1200" b="0" u="none" strike="noStrike">
                <a:solidFill>
                  <a:schemeClr val="dk1">
                    <a:tint val="82000"/>
                  </a:schemeClr>
                </a:solidFill>
                <a:uFillTx/>
                <a:latin typeface="Aptos"/>
              </a:rPr>
              <a:t>‹Nr.›</a:t>
            </a:fld>
            <a:endParaRPr lang="de-DE" sz="12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7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u="none" strike="noStrike">
                <a:solidFill>
                  <a:srgbClr val="000000"/>
                </a:solidFill>
                <a:uFillTx/>
                <a:latin typeface="Times New Roman"/>
              </a:rPr>
              <a:t> </a:t>
            </a:r>
          </a:p>
        </p:txBody>
      </p:sp>
      <p:sp>
        <p:nvSpPr>
          <p:cNvPr id="4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u="none" strike="noStrike">
                <a:solidFill>
                  <a:srgbClr val="000000"/>
                </a:solidFill>
                <a:uFillTx/>
                <a:latin typeface="Arial"/>
              </a:rPr>
              <a:t>Format des Titeltextes durch Klicken bearbeiten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u="none" strike="noStrike">
                <a:solidFill>
                  <a:srgbClr val="000000"/>
                </a:solidFill>
                <a:uFillTx/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u="none" strike="noStrike">
                <a:solidFill>
                  <a:srgbClr val="000000"/>
                </a:solidFill>
                <a:uFillTx/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u="none" strike="noStrike">
                <a:solidFill>
                  <a:srgbClr val="000000"/>
                </a:solidFill>
                <a:uFillTx/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uFillTx/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385758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rafik 5" descr="Ein Bild, das draußen, Grab, Friedhof, Baum enthält.&#10;&#10;KI-generierte Inhalte können fehlerhaft sein."/>
          <p:cNvPicPr/>
          <p:nvPr/>
        </p:nvPicPr>
        <p:blipFill>
          <a:blip r:embed="rId3"/>
          <a:stretch/>
        </p:blipFill>
        <p:spPr>
          <a:xfrm>
            <a:off x="7201800" y="204480"/>
            <a:ext cx="4844880" cy="6460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4" name="Grafik 10" descr="Ein Bild, das Grab, draußen, Friedhof, Baum enthält.&#10;&#10;KI-generierte Inhalte können fehlerhaft sein."/>
          <p:cNvPicPr/>
          <p:nvPr/>
        </p:nvPicPr>
        <p:blipFill>
          <a:blip r:embed="rId4"/>
          <a:stretch/>
        </p:blipFill>
        <p:spPr>
          <a:xfrm>
            <a:off x="144360" y="204480"/>
            <a:ext cx="4844880" cy="64602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rafik 2" descr="Ein Bild, das Friedhof, Grab, draußen, Gebäude enthält.&#10;&#10;KI-generierte Inhalte können fehlerhaft sein."/>
          <p:cNvPicPr/>
          <p:nvPr/>
        </p:nvPicPr>
        <p:blipFill>
          <a:blip r:embed="rId3"/>
          <a:stretch/>
        </p:blipFill>
        <p:spPr>
          <a:xfrm>
            <a:off x="4319280" y="138600"/>
            <a:ext cx="3522240" cy="621612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226" name="Grafik 4" descr="Ein Bild, das Grab, draußen, Gebäude, Friedhof enthält.&#10;&#10;KI-generierte Inhalte können fehlerhaft sein."/>
          <p:cNvPicPr/>
          <p:nvPr/>
        </p:nvPicPr>
        <p:blipFill>
          <a:blip r:embed="rId4"/>
          <a:stretch/>
        </p:blipFill>
        <p:spPr>
          <a:xfrm>
            <a:off x="9083160" y="320400"/>
            <a:ext cx="2796840" cy="6216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7" name="Grafik 8" descr="Ein Bild, das Friedhof, Grab, Gebäude, Text enthält.&#10;&#10;KI-generierte Inhalte können fehlerhaft sein."/>
          <p:cNvPicPr/>
          <p:nvPr/>
        </p:nvPicPr>
        <p:blipFill>
          <a:blip r:embed="rId5"/>
          <a:stretch/>
        </p:blipFill>
        <p:spPr>
          <a:xfrm>
            <a:off x="464760" y="342720"/>
            <a:ext cx="2760840" cy="613620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sp>
        <p:nvSpPr>
          <p:cNvPr id="228" name="Grafik 10"/>
          <p:cNvSpPr/>
          <p:nvPr/>
        </p:nvSpPr>
        <p:spPr>
          <a:xfrm>
            <a:off x="1629360" y="518400"/>
            <a:ext cx="9501840" cy="6857280"/>
          </a:xfrm>
          <a:prstGeom prst="ellipse">
            <a:avLst/>
          </a:prstGeom>
          <a:blipFill rotWithShape="0">
            <a:blip r:embed="rId6"/>
            <a:srcRect/>
            <a:stretch/>
          </a:blipFill>
          <a:ln w="190500" cap="rnd">
            <a:solidFill>
              <a:srgbClr val="C8C6BD"/>
            </a:solidFill>
            <a:round/>
          </a:ln>
          <a:effectLst>
            <a:outerShdw blurRad="12708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9" name="Grafik 14"/>
          <p:cNvSpPr/>
          <p:nvPr/>
        </p:nvSpPr>
        <p:spPr>
          <a:xfrm>
            <a:off x="2722320" y="280440"/>
            <a:ext cx="6505200" cy="6743880"/>
          </a:xfrm>
          <a:prstGeom prst="ellipse">
            <a:avLst/>
          </a:prstGeom>
          <a:blipFill rotWithShape="0">
            <a:blip r:embed="rId7"/>
            <a:srcRect/>
            <a:stretch/>
          </a:blipFill>
          <a:ln w="190500" cap="rnd">
            <a:solidFill>
              <a:srgbClr val="C8C6BD"/>
            </a:solidFill>
            <a:round/>
          </a:ln>
          <a:effectLst>
            <a:outerShdw blurRad="12708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0" name="Grafik 3" descr="Ein Bild, das draußen, Grab, Friedhof, Baum enthält.&#10;&#10;KI-generierte Inhalte können fehlerhaft sein."/>
          <p:cNvPicPr/>
          <p:nvPr/>
        </p:nvPicPr>
        <p:blipFill>
          <a:blip r:embed="rId8"/>
          <a:srcRect l="3101" t="22476" r="-3101" b="13952"/>
          <a:stretch/>
        </p:blipFill>
        <p:spPr>
          <a:xfrm rot="5400000">
            <a:off x="7145280" y="1988640"/>
            <a:ext cx="6379200" cy="304128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  <p:pic>
        <p:nvPicPr>
          <p:cNvPr id="231" name="Grafik 5"/>
          <p:cNvPicPr/>
          <p:nvPr/>
        </p:nvPicPr>
        <p:blipFill>
          <a:blip r:embed="rId9"/>
          <a:stretch/>
        </p:blipFill>
        <p:spPr>
          <a:xfrm>
            <a:off x="5042160" y="342360"/>
            <a:ext cx="2327760" cy="6857280"/>
          </a:xfrm>
          <a:prstGeom prst="rect">
            <a:avLst/>
          </a:prstGeom>
          <a:noFill/>
          <a:ln w="0">
            <a:noFill/>
          </a:ln>
          <a:effectLst>
            <a:softEdge rad="11268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2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pic>
        <p:nvPicPr>
          <p:cNvPr id="233" name="Grafik 8" descr="Ein Bild, das Friedhof, Text, Grab, Metall enthält.&#10;&#10;KI-generierte Inhalte können fehlerhaft sein."/>
          <p:cNvPicPr/>
          <p:nvPr/>
        </p:nvPicPr>
        <p:blipFill>
          <a:blip r:embed="rId2"/>
          <a:srcRect l="34154" r="11316"/>
          <a:stretch/>
        </p:blipFill>
        <p:spPr>
          <a:xfrm>
            <a:off x="320400" y="268920"/>
            <a:ext cx="6237000" cy="6319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4" name="Grafik 10" descr="Ein Bild, das draußen, Grab, Friedhof, Denkmal enthält.&#10;&#10;KI-generierte Inhalte können fehlerhaft sein."/>
          <p:cNvPicPr/>
          <p:nvPr/>
        </p:nvPicPr>
        <p:blipFill>
          <a:blip r:embed="rId3"/>
          <a:srcRect l="6536" t="7380" r="17553" b="11781"/>
          <a:stretch/>
        </p:blipFill>
        <p:spPr>
          <a:xfrm rot="5400000">
            <a:off x="6238800" y="907560"/>
            <a:ext cx="6319440" cy="5041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5" name="Grafik 2"/>
          <p:cNvSpPr/>
          <p:nvPr/>
        </p:nvSpPr>
        <p:spPr>
          <a:xfrm>
            <a:off x="5905800" y="1103760"/>
            <a:ext cx="5986800" cy="4224600"/>
          </a:xfrm>
          <a:prstGeom prst="ellipse">
            <a:avLst/>
          </a:prstGeom>
          <a:blipFill rotWithShape="0">
            <a:blip r:embed="rId4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6" name="Grafik 4" descr="Ein Bild, das Friedhof, Grab, Text, Stele enthält.&#10;&#10;KI-generierte Inhalte können fehlerhaft sein."/>
          <p:cNvPicPr/>
          <p:nvPr/>
        </p:nvPicPr>
        <p:blipFill>
          <a:blip r:embed="rId5"/>
          <a:stretch/>
        </p:blipFill>
        <p:spPr>
          <a:xfrm rot="5400000">
            <a:off x="56880" y="1058760"/>
            <a:ext cx="6319440" cy="47394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rafik 5" descr="Ein Bild, das Grab, Friedhof, draußen, Gebäude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0" y="0"/>
            <a:ext cx="5142960" cy="6857280"/>
          </a:xfrm>
          <a:prstGeom prst="rect">
            <a:avLst/>
          </a:prstGeom>
          <a:noFill/>
          <a:ln w="88900" cap="sq">
            <a:solidFill>
              <a:srgbClr val="FFFFFF"/>
            </a:solidFill>
            <a:miter/>
          </a:ln>
          <a:effectLst>
            <a:outerShdw blurRad="5508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8" name="Grafik 9" descr="Ein Bild, das draußen, Grab, Friedhof, Baum enthält.&#10;&#10;KI-generierte Inhalte können fehlerhaft sein."/>
          <p:cNvPicPr/>
          <p:nvPr/>
        </p:nvPicPr>
        <p:blipFill>
          <a:blip r:embed="rId3"/>
          <a:stretch/>
        </p:blipFill>
        <p:spPr>
          <a:xfrm>
            <a:off x="7048440" y="0"/>
            <a:ext cx="5142960" cy="6857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9" name="Grafik 2" descr="Ein Bild, das Text, draußen, Denkmal enthält.&#10;&#10;KI-generierte Inhalte können fehlerhaft sein.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8289" b="21781"/>
          <a:stretch/>
        </p:blipFill>
        <p:spPr>
          <a:xfrm rot="20408400">
            <a:off x="404280" y="2018520"/>
            <a:ext cx="11572560" cy="2606760"/>
          </a:xfrm>
          <a:prstGeom prst="rect">
            <a:avLst/>
          </a:prstGeom>
          <a:noFill/>
          <a:ln w="190500" cap="sq">
            <a:solidFill>
              <a:srgbClr val="C8C6BD"/>
            </a:solidFill>
            <a:miter/>
          </a:ln>
          <a:effectLst>
            <a:outerShdw blurRad="25416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rafik 2" descr="Ein Bild, das Grab, draußen, Gebäude, Friedhof enthält.&#10;&#10;KI-generierte Inhalte können fehlerhaft sein."/>
          <p:cNvPicPr/>
          <p:nvPr/>
        </p:nvPicPr>
        <p:blipFill>
          <a:blip r:embed="rId2"/>
          <a:stretch/>
        </p:blipFill>
        <p:spPr>
          <a:xfrm>
            <a:off x="0" y="0"/>
            <a:ext cx="4222080" cy="6857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1" name="Textfeld 3"/>
          <p:cNvSpPr/>
          <p:nvPr/>
        </p:nvSpPr>
        <p:spPr>
          <a:xfrm>
            <a:off x="4683600" y="428040"/>
            <a:ext cx="7170840" cy="594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Joseph Ledermann 1868 – 1918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Zigarrenfabrikant (Zürndorfer und Ledermann)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Ehefrau: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Mathilde, geb. Westheimer (1874 - ?)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1938 in die USA ausgewandert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Tochter: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Toni Bertha Ledermann, verh. Bär (1899 – 1947)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1938 in die USA ausgewandert 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Sohn: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Julius Kurt Ledermann 1902 – 1961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1926 in die USA ausgewandert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</a:majorFont>
      <a:minorFont>
        <a:latin typeface="Aptos" panose="0211000402020202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</Words>
  <Application>Microsoft Office PowerPoint</Application>
  <PresentationFormat>Breitbild</PresentationFormat>
  <Paragraphs>17</Paragraphs>
  <Slides>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2" baseType="lpstr">
      <vt:lpstr>Aptos</vt:lpstr>
      <vt:lpstr>Arial</vt:lpstr>
      <vt:lpstr>Calibri</vt:lpstr>
      <vt:lpstr>Symbol</vt:lpstr>
      <vt:lpstr>Times New Roman</vt:lpstr>
      <vt:lpstr>Wingdings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WM</dc:creator>
  <cp:lastModifiedBy>WM</cp:lastModifiedBy>
  <cp:revision>1</cp:revision>
  <dcterms:created xsi:type="dcterms:W3CDTF">2025-07-13T10:44:30Z</dcterms:created>
  <dcterms:modified xsi:type="dcterms:W3CDTF">2025-07-13T10:45:24Z</dcterms:modified>
</cp:coreProperties>
</file>