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86" r:id="rId2"/>
    <p:sldId id="287" r:id="rId3"/>
    <p:sldId id="288" r:id="rId4"/>
    <p:sldId id="289" r:id="rId5"/>
    <p:sldId id="290" r:id="rId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6" autoAdjust="0"/>
    <p:restoredTop sz="94660"/>
  </p:normalViewPr>
  <p:slideViewPr>
    <p:cSldViewPr snapToGrid="0">
      <p:cViewPr varScale="1">
        <p:scale>
          <a:sx n="62" d="100"/>
          <a:sy n="62" d="100"/>
        </p:scale>
        <p:origin x="9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B1C4F9-7BB3-4123-843B-8F3025D0B4AA}" type="datetimeFigureOut">
              <a:rPr lang="de-DE" smtClean="0"/>
              <a:t>13.07.2025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0E4088-8D99-4B93-8492-4B3A7684FC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4636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34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de-DE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1" name="PlaceHolder 3"/>
          <p:cNvSpPr>
            <a:spLocks noGrp="1"/>
          </p:cNvSpPr>
          <p:nvPr>
            <p:ph type="sldNum" idx="46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de-DE" sz="12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fld id="{957155FB-D24F-4DB4-AC26-F9CF2FDDDF0D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E0A609D7-62E8-4DE0-85C0-B6110054C737}" type="slidenum">
              <a:t>‹Nr.›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2734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E4F82CC3-1EB8-404F-9351-7BF07BB117FD}" type="slidenum">
              <a:t>‹Nr.›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3907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749C2E5D-0BDD-42D0-9E5A-5030F19DCF95}" type="slidenum">
              <a:t>‹Nr.›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6238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EE70FEFD-7091-42F9-8CF8-8202F334CD36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3202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4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FFB18898-776C-43EC-96CC-F6F3868103C2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0277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5F3AFCFA-9852-4FCD-BAE6-8427F7DFA378}" type="slidenum">
              <a:t>‹Nr.›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823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A2D4990B-16EC-475B-9F87-EB6B19B36E66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4525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ftr" idx="25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u="none" strike="noStrike">
                <a:solidFill>
                  <a:srgbClr val="000000"/>
                </a:solidFill>
                <a:uFillTx/>
                <a:latin typeface="Times New Roman"/>
              </a:rPr>
              <a:t> </a:t>
            </a:r>
          </a:p>
        </p:txBody>
      </p:sp>
      <p:sp>
        <p:nvSpPr>
          <p:cNvPr id="41" name="PlaceHolder 2"/>
          <p:cNvSpPr>
            <a:spLocks noGrp="1"/>
          </p:cNvSpPr>
          <p:nvPr>
            <p:ph type="sldNum" idx="26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200" b="0" u="none" strike="noStrike">
                <a:solidFill>
                  <a:schemeClr val="dk1">
                    <a:tint val="82000"/>
                  </a:schemeClr>
                </a:solidFill>
                <a:uFillTx/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B0B471FC-94AC-4307-84F9-3D94C621BC69}" type="slidenum">
              <a:rPr lang="de-DE" sz="1200" b="0" u="none" strike="noStrike">
                <a:solidFill>
                  <a:schemeClr val="dk1">
                    <a:tint val="82000"/>
                  </a:schemeClr>
                </a:solidFill>
                <a:uFillTx/>
                <a:latin typeface="Aptos"/>
              </a:rPr>
              <a:t>‹Nr.›</a:t>
            </a:fld>
            <a:endParaRPr lang="de-DE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dt" idx="27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u="none" strike="noStrike">
                <a:solidFill>
                  <a:srgbClr val="000000"/>
                </a:solidFill>
                <a:uFillTx/>
                <a:latin typeface="Times New Roman"/>
              </a:rPr>
              <a:t> </a:t>
            </a:r>
          </a:p>
        </p:txBody>
      </p:sp>
      <p:sp>
        <p:nvSpPr>
          <p:cNvPr id="4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u="none" strike="noStrike">
                <a:solidFill>
                  <a:srgbClr val="000000"/>
                </a:solidFill>
                <a:uFillTx/>
                <a:latin typeface="Arial"/>
              </a:rPr>
              <a:t>Format des Titeltextes durch Klicken bearbeiten</a:t>
            </a:r>
          </a:p>
        </p:txBody>
      </p:sp>
      <p:sp>
        <p:nvSpPr>
          <p:cNvPr id="4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u="none" strike="noStrike">
                <a:solidFill>
                  <a:srgbClr val="000000"/>
                </a:solidFill>
                <a:uFillTx/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u="none" strike="noStrike">
                <a:solidFill>
                  <a:srgbClr val="000000"/>
                </a:solidFill>
                <a:uFillTx/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u="none" strike="noStrike">
                <a:solidFill>
                  <a:srgbClr val="000000"/>
                </a:solidFill>
                <a:uFillTx/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u="none" strike="noStrike">
                <a:solidFill>
                  <a:srgbClr val="000000"/>
                </a:solidFill>
                <a:uFillTx/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u="none" strike="noStrike">
                <a:solidFill>
                  <a:srgbClr val="000000"/>
                </a:solidFill>
                <a:uFillTx/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u="none" strike="noStrike">
                <a:solidFill>
                  <a:srgbClr val="000000"/>
                </a:solidFill>
                <a:uFillTx/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u="none" strike="noStrike">
                <a:solidFill>
                  <a:srgbClr val="000000"/>
                </a:solidFill>
                <a:uFillTx/>
                <a:latin typeface="Arial"/>
              </a:rPr>
              <a:t>Siebte Gliederungsebene</a:t>
            </a:r>
          </a:p>
        </p:txBody>
      </p:sp>
    </p:spTree>
    <p:extLst>
      <p:ext uri="{BB962C8B-B14F-4D97-AF65-F5344CB8AC3E}">
        <p14:creationId xmlns:p14="http://schemas.microsoft.com/office/powerpoint/2010/main" val="2819641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rafik 3" descr="Ein Bild, das Text, Grab, Friedhof, Handschrift enthält.&#10;&#10;KI-generierte Inhalte können fehlerhaft sein."/>
          <p:cNvPicPr/>
          <p:nvPr/>
        </p:nvPicPr>
        <p:blipFill>
          <a:blip r:embed="rId3"/>
          <a:srcRect t="8919" b="24289"/>
          <a:stretch/>
        </p:blipFill>
        <p:spPr>
          <a:xfrm>
            <a:off x="6527160" y="480240"/>
            <a:ext cx="5128920" cy="5570280"/>
          </a:xfrm>
          <a:prstGeom prst="rect">
            <a:avLst/>
          </a:prstGeom>
          <a:noFill/>
          <a:ln w="190500" cap="sq">
            <a:solidFill>
              <a:srgbClr val="FFFFFF"/>
            </a:solidFill>
            <a:miter/>
          </a:ln>
          <a:effectLst>
            <a:outerShdw blurRad="5508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3" name="Grafik 2" descr="Ein Bild, das draußen, Gras, Friedhof, Stein enthält.&#10;&#10;KI-generierte Inhalte können fehlerhaft sein."/>
          <p:cNvPicPr/>
          <p:nvPr/>
        </p:nvPicPr>
        <p:blipFill>
          <a:blip r:embed="rId4"/>
          <a:srcRect r="18545"/>
          <a:stretch/>
        </p:blipFill>
        <p:spPr>
          <a:xfrm rot="5400000">
            <a:off x="272520" y="700200"/>
            <a:ext cx="5570280" cy="5128920"/>
          </a:xfrm>
          <a:prstGeom prst="rect">
            <a:avLst/>
          </a:prstGeom>
          <a:noFill/>
          <a:ln w="190500" cap="sq">
            <a:solidFill>
              <a:srgbClr val="FFFFFF"/>
            </a:solidFill>
            <a:miter/>
          </a:ln>
          <a:effectLst>
            <a:outerShdw blurRad="5508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4" name="Grafik 4" descr="Ein Bild, das Text, Handschrift, Quittung, Zahl enthält.&#10;&#10;KI-generierte Inhalte können fehlerhaft sein."/>
          <p:cNvPicPr/>
          <p:nvPr/>
        </p:nvPicPr>
        <p:blipFill>
          <a:blip r:embed="rId5"/>
          <a:srcRect t="518" r="1742"/>
          <a:stretch/>
        </p:blipFill>
        <p:spPr>
          <a:xfrm>
            <a:off x="7482240" y="459720"/>
            <a:ext cx="4173840" cy="5937840"/>
          </a:xfrm>
          <a:prstGeom prst="rect">
            <a:avLst/>
          </a:prstGeom>
          <a:noFill/>
          <a:ln w="190500" cap="sq">
            <a:solidFill>
              <a:srgbClr val="FFFFFF"/>
            </a:solidFill>
            <a:miter/>
          </a:ln>
          <a:effectLst>
            <a:outerShdw blurRad="5508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5" name="Textfeld 6"/>
          <p:cNvSpPr/>
          <p:nvPr/>
        </p:nvSpPr>
        <p:spPr>
          <a:xfrm>
            <a:off x="5638680" y="2974320"/>
            <a:ext cx="913680" cy="913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grpSp>
        <p:nvGrpSpPr>
          <p:cNvPr id="246" name="Gruppieren 9"/>
          <p:cNvGrpSpPr/>
          <p:nvPr/>
        </p:nvGrpSpPr>
        <p:grpSpPr>
          <a:xfrm>
            <a:off x="228960" y="446400"/>
            <a:ext cx="7362000" cy="6292800"/>
            <a:chOff x="228960" y="446400"/>
            <a:chExt cx="7362000" cy="6292800"/>
          </a:xfrm>
        </p:grpSpPr>
        <p:pic>
          <p:nvPicPr>
            <p:cNvPr id="247" name="Grafik 5"/>
            <p:cNvPicPr/>
            <p:nvPr/>
          </p:nvPicPr>
          <p:blipFill>
            <a:blip r:embed="rId6"/>
            <a:srcRect l="7286" t="4958" r="8287" b="6920"/>
            <a:stretch/>
          </p:blipFill>
          <p:spPr>
            <a:xfrm>
              <a:off x="453240" y="783000"/>
              <a:ext cx="6688440" cy="4645440"/>
            </a:xfrm>
            <a:prstGeom prst="rect">
              <a:avLst/>
            </a:prstGeom>
            <a:noFill/>
            <a:ln w="190500" cap="sq">
              <a:solidFill>
                <a:srgbClr val="FFFFFF"/>
              </a:solidFill>
              <a:miter/>
            </a:ln>
            <a:effectLst>
              <a:outerShdw blurRad="65160" dist="49931" dir="12883277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248" name="Textfeld 7"/>
            <p:cNvSpPr/>
            <p:nvPr/>
          </p:nvSpPr>
          <p:spPr>
            <a:xfrm>
              <a:off x="641160" y="6375240"/>
              <a:ext cx="694980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Quelle: https://collections.yadvashem.org/de/names/14384365</a:t>
              </a: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rafik 8" descr="Ein Bild, das Text, Brief, Papier, Schrift enthält.&#10;&#10;KI-generierte Inhalte können fehlerhaft sein."/>
          <p:cNvPicPr/>
          <p:nvPr/>
        </p:nvPicPr>
        <p:blipFill>
          <a:blip r:embed="rId2"/>
          <a:srcRect l="15359" t="11052" r="15206" b="11403"/>
          <a:stretch/>
        </p:blipFill>
        <p:spPr>
          <a:xfrm>
            <a:off x="7842600" y="276840"/>
            <a:ext cx="4074480" cy="5885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50" name="Textfeld 9"/>
          <p:cNvSpPr/>
          <p:nvPr/>
        </p:nvSpPr>
        <p:spPr>
          <a:xfrm>
            <a:off x="7842600" y="6395400"/>
            <a:ext cx="41882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Quelle: Arolsen Archiv</a:t>
            </a: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51" name="Grafik 11" descr="Ein Bild, das Grab, Friedhof, draußen, Baum enthält.&#10;&#10;KI-generierte Inhalte können fehlerhaft sein."/>
          <p:cNvPicPr/>
          <p:nvPr/>
        </p:nvPicPr>
        <p:blipFill>
          <a:blip r:embed="rId3"/>
          <a:stretch/>
        </p:blipFill>
        <p:spPr>
          <a:xfrm>
            <a:off x="0" y="0"/>
            <a:ext cx="5142960" cy="6857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52" name="Grafik 13" descr="Ein Bild, das Muster, Kunst, Quadrat, Grafiken enthält.&#10;&#10;KI-generierte Inhalte können fehlerhaft sein."/>
          <p:cNvPicPr/>
          <p:nvPr/>
        </p:nvPicPr>
        <p:blipFill>
          <a:blip r:embed="rId4"/>
          <a:stretch/>
        </p:blipFill>
        <p:spPr>
          <a:xfrm>
            <a:off x="5540760" y="4174200"/>
            <a:ext cx="1904040" cy="19040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53" name="Textfeld 1"/>
          <p:cNvSpPr/>
          <p:nvPr/>
        </p:nvSpPr>
        <p:spPr>
          <a:xfrm>
            <a:off x="5255280" y="493920"/>
            <a:ext cx="2469240" cy="3290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Fanny Metzger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geb. Berberich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Geb. 1.3.1882 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Großkrotzenburg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Gest. 1.3.1946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München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rafik 2" descr="Ein Bild, das Text, draußen, Baum, Grab enthält.&#10;&#10;KI-generierte Inhalte können fehlerhaft sein."/>
          <p:cNvPicPr/>
          <p:nvPr/>
        </p:nvPicPr>
        <p:blipFill>
          <a:blip r:embed="rId2"/>
          <a:srcRect l="9676" r="5403"/>
          <a:stretch/>
        </p:blipFill>
        <p:spPr>
          <a:xfrm>
            <a:off x="560520" y="454680"/>
            <a:ext cx="11224800" cy="59479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5" name="Rectangle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40" y="0"/>
            <a:ext cx="12188160" cy="6857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256" name="Grafik 10" descr="Ein Bild, das Gebäude, draußen, Himmel, Eigentum enthält.&#10;&#10;KI-generierte Inhalte können fehlerhaft sein."/>
          <p:cNvPicPr/>
          <p:nvPr/>
        </p:nvPicPr>
        <p:blipFill>
          <a:blip r:embed="rId2"/>
          <a:srcRect r="-1" b="29097"/>
          <a:stretch/>
        </p:blipFill>
        <p:spPr>
          <a:xfrm>
            <a:off x="204120" y="438840"/>
            <a:ext cx="5895000" cy="3134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57" name="Grafik 12" descr="Ein Bild, das Fenster, draußen, Gebäude, Fassade enthält.&#10;&#10;KI-generierte Inhalte können fehlerhaft sein."/>
          <p:cNvPicPr/>
          <p:nvPr/>
        </p:nvPicPr>
        <p:blipFill>
          <a:blip r:embed="rId3"/>
          <a:srcRect l="23583" t="33607" r="-1" b="29344"/>
          <a:stretch/>
        </p:blipFill>
        <p:spPr>
          <a:xfrm>
            <a:off x="203400" y="4372200"/>
            <a:ext cx="5891760" cy="2141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58" name="Grafik 1"/>
          <p:cNvPicPr/>
          <p:nvPr/>
        </p:nvPicPr>
        <p:blipFill>
          <a:blip r:embed="rId4"/>
          <a:srcRect l="11517" r="17297"/>
          <a:stretch/>
        </p:blipFill>
        <p:spPr>
          <a:xfrm>
            <a:off x="6312960" y="438840"/>
            <a:ext cx="5674320" cy="5978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59" name="Grafik 2" descr="Ein Bild, das Gebäude, draußen, Himmel, Eigentum enthält.&#10;&#10;KI-generierte Inhalte können fehlerhaft sein."/>
          <p:cNvPicPr/>
          <p:nvPr/>
        </p:nvPicPr>
        <p:blipFill>
          <a:blip r:embed="rId2"/>
          <a:srcRect r="-1" b="29097"/>
          <a:stretch/>
        </p:blipFill>
        <p:spPr>
          <a:xfrm>
            <a:off x="203760" y="343800"/>
            <a:ext cx="11783880" cy="6265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60" name="Textfeld 6"/>
          <p:cNvSpPr/>
          <p:nvPr/>
        </p:nvSpPr>
        <p:spPr>
          <a:xfrm>
            <a:off x="203400" y="456840"/>
            <a:ext cx="337212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Bruchsal 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Friedhofstr. 50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rafik 1" descr="Ein Bild, das Grab, Friedhof, Grabstein, draußen enthält.&#10;&#10;KI-generierte Inhalte können fehlerhaft sein."/>
          <p:cNvPicPr/>
          <p:nvPr/>
        </p:nvPicPr>
        <p:blipFill>
          <a:blip r:embed="rId2"/>
          <a:stretch/>
        </p:blipFill>
        <p:spPr>
          <a:xfrm>
            <a:off x="7050600" y="264600"/>
            <a:ext cx="4852080" cy="3638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62" name="Grafik 6" descr="Ein Bild, das Steinschnitt, Schnitzerei, draußen, Grab enthält.&#10;&#10;KI-generierte Inhalte können fehlerhaft sein."/>
          <p:cNvPicPr/>
          <p:nvPr/>
        </p:nvPicPr>
        <p:blipFill>
          <a:blip r:embed="rId3"/>
          <a:srcRect t="22119" b="18077"/>
          <a:stretch/>
        </p:blipFill>
        <p:spPr>
          <a:xfrm>
            <a:off x="7050600" y="4150800"/>
            <a:ext cx="4855320" cy="2176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63" name="Grafik 2" descr="Ein Bild, das Skulptur, Steinschnitt, Pflanze, draußen enthält.&#10;&#10;KI-generierte Inhalte können fehlerhaft sein."/>
          <p:cNvPicPr/>
          <p:nvPr/>
        </p:nvPicPr>
        <p:blipFill>
          <a:blip r:embed="rId4"/>
          <a:stretch/>
        </p:blipFill>
        <p:spPr>
          <a:xfrm rot="5400000">
            <a:off x="-471960" y="1023120"/>
            <a:ext cx="6067800" cy="4550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64" name="Textfeld 3"/>
          <p:cNvSpPr/>
          <p:nvPr/>
        </p:nvSpPr>
        <p:spPr>
          <a:xfrm>
            <a:off x="4836600" y="4881960"/>
            <a:ext cx="2212920" cy="1736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Pieta</a:t>
            </a:r>
            <a:endParaRPr kumimoji="0" lang="de-DE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Friedhof Bruchsal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Gotthilf Metzger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Steinguss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</a:majorFont>
      <a:minorFont>
        <a:latin typeface="Aptos" panose="021100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</Words>
  <Application>Microsoft Office PowerPoint</Application>
  <PresentationFormat>Breitbild</PresentationFormat>
  <Paragraphs>17</Paragraphs>
  <Slides>5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12" baseType="lpstr">
      <vt:lpstr>Aptos</vt:lpstr>
      <vt:lpstr>Arial</vt:lpstr>
      <vt:lpstr>Calibri</vt:lpstr>
      <vt:lpstr>Symbol</vt:lpstr>
      <vt:lpstr>Times New Roman</vt:lpstr>
      <vt:lpstr>Wingdings</vt:lpstr>
      <vt:lpstr>1_Office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WM</dc:creator>
  <cp:lastModifiedBy>WM</cp:lastModifiedBy>
  <cp:revision>1</cp:revision>
  <dcterms:created xsi:type="dcterms:W3CDTF">2025-07-13T10:46:51Z</dcterms:created>
  <dcterms:modified xsi:type="dcterms:W3CDTF">2025-07-13T10:47:47Z</dcterms:modified>
</cp:coreProperties>
</file>